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4DD1-21E4-42A5-AEA2-86B3FE156B4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2BCE-4D2A-4A1F-B233-0AD8AC29DC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4DD1-21E4-42A5-AEA2-86B3FE156B4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2BCE-4D2A-4A1F-B233-0AD8AC29D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4DD1-21E4-42A5-AEA2-86B3FE156B4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2BCE-4D2A-4A1F-B233-0AD8AC29D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834DD1-21E4-42A5-AEA2-86B3FE156B4F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0C2BCE-4D2A-4A1F-B233-0AD8AC29DC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 spd="slow">
    <p:checker/>
  </p:transition>
  <p:timing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280920" cy="1556791"/>
          </a:xfrm>
        </p:spPr>
        <p:txBody>
          <a:bodyPr>
            <a:normAutofit/>
          </a:bodyPr>
          <a:lstStyle/>
          <a:p>
            <a:r>
              <a:rPr lang="ru-RU" sz="3200" smtClean="0">
                <a:solidFill>
                  <a:srgbClr val="FFFF00"/>
                </a:solidFill>
              </a:rPr>
              <a:t>Семейный проект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  <a:latin typeface="+mn-lt"/>
              </a:rPr>
              <a:t>«Патриотическая экспедиция »</a:t>
            </a:r>
            <a:endParaRPr lang="ru-RU" sz="28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643050"/>
          </a:xfrm>
        </p:spPr>
        <p:txBody>
          <a:bodyPr>
            <a:normAutofit/>
          </a:bodyPr>
          <a:lstStyle/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rgbClr val="FFFF00"/>
                </a:solidFill>
              </a:rPr>
              <a:t>Историко–архитектурные места </a:t>
            </a:r>
          </a:p>
          <a:p>
            <a:r>
              <a:rPr lang="ru-RU" b="1" smtClean="0">
                <a:solidFill>
                  <a:srgbClr val="FFFF00"/>
                </a:solidFill>
              </a:rPr>
              <a:t>города Мончегорска.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1026" name="Picture 2" descr="C:\Users\Софья\Desktop\фото город\3200x2160_1_6642aa03dbaf4d154b460abd3f4d7b7a@5000x3375_0xZBQ9P0VZ_330877956806473327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8794" y="2214554"/>
            <a:ext cx="5214974" cy="3519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2000240"/>
          </a:xfrm>
        </p:spPr>
        <p:txBody>
          <a:bodyPr>
            <a:normAutofit/>
          </a:bodyPr>
          <a:lstStyle/>
          <a:p>
            <a:r>
              <a:rPr lang="ru-RU" sz="5400" smtClean="0">
                <a:solidFill>
                  <a:srgbClr val="FFC000"/>
                </a:solidFill>
              </a:rPr>
              <a:t>Свято–Вознесенский кафедральный собор</a:t>
            </a:r>
            <a:endParaRPr lang="ru-RU" sz="5400">
              <a:solidFill>
                <a:srgbClr val="FFC000"/>
              </a:solidFill>
            </a:endParaRPr>
          </a:p>
        </p:txBody>
      </p:sp>
      <p:pic>
        <p:nvPicPr>
          <p:cNvPr id="7" name="Содержимое 6" descr="IMG_20240913_1419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285728"/>
            <a:ext cx="1993741" cy="4525963"/>
          </a:xfrm>
        </p:spPr>
      </p:pic>
      <p:pic>
        <p:nvPicPr>
          <p:cNvPr id="8" name="Содержимое 7" descr="IMG_20240913_1418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85728"/>
            <a:ext cx="2768541" cy="4525963"/>
          </a:xfrm>
        </p:spPr>
      </p:pic>
    </p:spTree>
  </p:cSld>
  <p:clrMapOvr>
    <a:masterClrMapping/>
  </p:clrMapOvr>
  <p:transition spd="slow">
    <p:checker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84"/>
            <a:ext cx="9144000" cy="2143116"/>
          </a:xfrm>
        </p:spPr>
        <p:txBody>
          <a:bodyPr>
            <a:noAutofit/>
          </a:bodyPr>
          <a:lstStyle/>
          <a:p>
            <a:r>
              <a:rPr lang="ru-RU" sz="6000" smtClean="0">
                <a:solidFill>
                  <a:srgbClr val="FFC000"/>
                </a:solidFill>
              </a:rPr>
              <a:t>Центральная площадь г.Мончегорска</a:t>
            </a:r>
            <a:endParaRPr lang="ru-RU" sz="600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20240913_1420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3119637" cy="4525963"/>
          </a:xfrm>
        </p:spPr>
      </p:pic>
      <p:pic>
        <p:nvPicPr>
          <p:cNvPr id="8" name="Содержимое 7" descr="IMG_20240913_1133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1428736"/>
            <a:ext cx="5426247" cy="2500330"/>
          </a:xfrm>
        </p:spPr>
      </p:pic>
    </p:spTree>
  </p:cSld>
  <p:clrMapOvr>
    <a:masterClrMapping/>
  </p:clrMapOvr>
  <p:transition spd="slow">
    <p:checker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229600" cy="2143116"/>
          </a:xfrm>
        </p:spPr>
        <p:txBody>
          <a:bodyPr>
            <a:noAutofit/>
          </a:bodyPr>
          <a:lstStyle/>
          <a:p>
            <a:r>
              <a:rPr lang="ru-RU" sz="6600" smtClean="0">
                <a:solidFill>
                  <a:srgbClr val="FFFF00"/>
                </a:solidFill>
              </a:rPr>
              <a:t>Люблю тебя, </a:t>
            </a:r>
            <a:br>
              <a:rPr lang="ru-RU" sz="6600" smtClean="0">
                <a:solidFill>
                  <a:srgbClr val="FFFF00"/>
                </a:solidFill>
              </a:rPr>
            </a:br>
            <a:r>
              <a:rPr lang="ru-RU" sz="6600" smtClean="0">
                <a:solidFill>
                  <a:srgbClr val="FFFF00"/>
                </a:solidFill>
              </a:rPr>
              <a:t>мой Мончегорск!</a:t>
            </a:r>
            <a:endParaRPr lang="ru-RU" sz="6600">
              <a:solidFill>
                <a:srgbClr val="FFFF00"/>
              </a:solidFill>
            </a:endParaRPr>
          </a:p>
        </p:txBody>
      </p:sp>
      <p:pic>
        <p:nvPicPr>
          <p:cNvPr id="6" name="Содержимое 5" descr="2a06fc9s-19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52"/>
            <a:ext cx="8229600" cy="4629150"/>
          </a:xfrm>
        </p:spPr>
      </p:pic>
    </p:spTree>
  </p:cSld>
  <p:clrMapOvr>
    <a:masterClrMapping/>
  </p:clrMapOvr>
  <p:transition spd="slow">
    <p:checker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C000"/>
                </a:solidFill>
              </a:rPr>
              <a:t>Обелиск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«Покорителям Монче – тундры»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20240913_1424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2214578" cy="5152586"/>
          </a:xfrm>
        </p:spPr>
      </p:pic>
      <p:pic>
        <p:nvPicPr>
          <p:cNvPr id="6" name="Содержимое 5" descr="IMG_20240913_1423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14290"/>
            <a:ext cx="3502719" cy="5143536"/>
          </a:xfrm>
        </p:spPr>
      </p:pic>
    </p:spTree>
  </p:cSld>
  <p:clrMapOvr>
    <a:masterClrMapping/>
  </p:clrMapOvr>
  <p:transition spd="slow">
    <p:checker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C000"/>
                </a:solidFill>
              </a:rPr>
              <a:t>Стела «Город трудовой доблести»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на аллее им. И. Г. Ермакова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20240913_143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14290"/>
            <a:ext cx="3571900" cy="5143536"/>
          </a:xfrm>
        </p:spPr>
      </p:pic>
    </p:spTree>
  </p:cSld>
  <p:clrMapOvr>
    <a:masterClrMapping/>
  </p:clrMapOvr>
  <p:transition spd="slow">
    <p:checker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785926"/>
            <a:ext cx="5572132" cy="3429024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Жанровая скульптура «Лось»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на площади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«Пяти углов»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20240913_0931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3214710" cy="6440807"/>
          </a:xfrm>
        </p:spPr>
      </p:pic>
    </p:spTree>
  </p:cSld>
  <p:clrMapOvr>
    <a:masterClrMapping/>
  </p:clrMapOvr>
  <p:transition spd="slow">
    <p:checker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357298"/>
            <a:ext cx="4214810" cy="3857652"/>
          </a:xfrm>
        </p:spPr>
        <p:txBody>
          <a:bodyPr/>
          <a:lstStyle/>
          <a:p>
            <a:r>
              <a:rPr lang="ru-RU" err="1" smtClean="0">
                <a:solidFill>
                  <a:srgbClr val="FFC000"/>
                </a:solidFill>
              </a:rPr>
              <a:t>Мончегорский музей цветного камня </a:t>
            </a:r>
            <a:br>
              <a:rPr lang="ru-RU" err="1" smtClean="0">
                <a:solidFill>
                  <a:srgbClr val="FFC000"/>
                </a:solidFill>
              </a:rPr>
            </a:br>
            <a:r>
              <a:rPr lang="ru-RU" err="1" smtClean="0">
                <a:solidFill>
                  <a:srgbClr val="FFC000"/>
                </a:solidFill>
              </a:rPr>
              <a:t>им. В. Н. Дава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-20240917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694655" cy="6259540"/>
          </a:xfrm>
        </p:spPr>
      </p:pic>
    </p:spTree>
  </p:cSld>
  <p:clrMapOvr>
    <a:masterClrMapping/>
  </p:clrMapOvr>
  <p:transition spd="slow">
    <p:checker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446"/>
            <a:ext cx="9144000" cy="2214554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C000"/>
                </a:solidFill>
              </a:rPr>
              <a:t>Памятник «Участникам боевых действий, локальных войн и вооружённых конфликтов»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на берегу Комсомольского озера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-20240917-WA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381531" cy="3286148"/>
          </a:xfrm>
        </p:spPr>
      </p:pic>
      <p:pic>
        <p:nvPicPr>
          <p:cNvPr id="6" name="Содержимое 5" descr="i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428736"/>
            <a:ext cx="4217469" cy="3163102"/>
          </a:xfrm>
        </p:spPr>
      </p:pic>
    </p:spTree>
  </p:cSld>
  <p:clrMapOvr>
    <a:masterClrMapping/>
  </p:clrMapOvr>
  <p:transition spd="slow">
    <p:checker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C000"/>
                </a:solidFill>
              </a:rPr>
              <a:t>Памятник «Защитникам Заполярья» на берегу озера Имандра</a:t>
            </a:r>
            <a:endParaRPr lang="ru-RU" sz="360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20240913_1415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3166409" cy="5143536"/>
          </a:xfrm>
        </p:spPr>
      </p:pic>
      <p:pic>
        <p:nvPicPr>
          <p:cNvPr id="7" name="Содержимое 6" descr="IMG_20240913_1415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7952" y="214290"/>
            <a:ext cx="3414180" cy="5143536"/>
          </a:xfrm>
        </p:spPr>
      </p:pic>
    </p:spTree>
  </p:cSld>
  <p:clrMapOvr>
    <a:masterClrMapping/>
  </p:clrMapOvr>
  <p:transition spd="slow">
    <p:checker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C000"/>
                </a:solidFill>
              </a:rPr>
              <a:t>Арт–объект «Мечтатель» на Ленинградской набережной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озера Имандра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G_20240913_1417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428604"/>
            <a:ext cx="4038600" cy="4498387"/>
          </a:xfrm>
        </p:spPr>
      </p:pic>
      <p:pic>
        <p:nvPicPr>
          <p:cNvPr id="8" name="Содержимое 7" descr="IMG_20240913_1418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3063478" cy="4525963"/>
          </a:xfrm>
        </p:spPr>
      </p:pic>
    </p:spTree>
  </p:cSld>
  <p:clrMapOvr>
    <a:masterClrMapping/>
  </p:clrMapOvr>
  <p:transition spd="slow">
    <p:checker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200024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Арт–объект «Солнцекруг» – жанровая скульптура 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на берегу озера Лумболка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20240913_1422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8" y="785794"/>
            <a:ext cx="4038600" cy="3778132"/>
          </a:xfrm>
        </p:spPr>
      </p:pic>
      <p:pic>
        <p:nvPicPr>
          <p:cNvPr id="8" name="Содержимое 7" descr="IMG_20240913_1421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3162806" cy="4525963"/>
          </a:xfrm>
        </p:spPr>
      </p:pic>
    </p:spTree>
  </p:cSld>
  <p:clrMapOvr>
    <a:masterClrMapping/>
  </p:clrMapOvr>
  <p:transition spd="slow">
    <p:checker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Apex</Template>
  <Company>SPecialiST RePack</Company>
  <PresentationFormat>On-screen Show (4:3)</PresentationFormat>
  <Paragraphs>14</Paragraphs>
  <Slides>12</Slides>
  <Notes>0</Notes>
  <TotalTime>180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9">
      <vt:lpstr>Arial</vt:lpstr>
      <vt:lpstr>Lucida Sans</vt:lpstr>
      <vt:lpstr>Book Antiqua</vt:lpstr>
      <vt:lpstr>Wingdings 2</vt:lpstr>
      <vt:lpstr>Wingdings</vt:lpstr>
      <vt:lpstr>Wingdings 3</vt:lpstr>
      <vt:lpstr>Апекс</vt:lpstr>
      <vt:lpstr>Семейный проект «Патриотическая экспедиция »</vt:lpstr>
      <vt:lpstr>Обелиск «Покорителям Монче – тундры»</vt:lpstr>
      <vt:lpstr>Стела «Город трудовой доблести» на аллее им. И. Г. Ермакова</vt:lpstr>
      <vt:lpstr>Жанровая скульптура «Лось» на площади «Пяти углов»</vt:lpstr>
      <vt:lpstr>Мончегорский музей цветного камня им. В. Н. Дава</vt:lpstr>
      <vt:lpstr>Памятник «Участникам боевых действий, локальных войн и вооружённых конфликтов» на берегу Комсомольского озера</vt:lpstr>
      <vt:lpstr>Памятник «Защитникам Заполярья» на берегу озера Имандра</vt:lpstr>
      <vt:lpstr>Арт–объект «Мечтатель» на Ленинградской набережной озера Имандра</vt:lpstr>
      <vt:lpstr>Арт–объект «Солнцекруг» – жанровая скульптура на берегу озера Лумболка</vt:lpstr>
      <vt:lpstr>Свято–Вознесенский кафедральный собор</vt:lpstr>
      <vt:lpstr>Центральная площадь г.Мончегорска</vt:lpstr>
      <vt:lpstr>Люблю тебя, мой Мончегорск!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Путешествие по Кольскому краю в рамках проекта «Патриотическая экспедиция «Моя Родина – Россия»».</dc:title>
  <dc:creator>Софья</dc:creator>
  <cp:lastModifiedBy>ДОУ №29</cp:lastModifiedBy>
  <cp:revision>19</cp:revision>
  <dcterms:created xsi:type="dcterms:W3CDTF">2024-09-18T06:48:53Z</dcterms:created>
  <dcterms:modified xsi:type="dcterms:W3CDTF">2024-10-02T19:33:26Z</dcterms:modified>
</cp:coreProperties>
</file>